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841B53-1A45-4700-88EB-0B8BC993CE42}" v="10" dt="2024-05-25T19:11:43.5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Wilts" userId="e9315b08a56f96db" providerId="LiveId" clId="{26841B53-1A45-4700-88EB-0B8BC993CE42}"/>
    <pc:docChg chg="custSel addSld modSld">
      <pc:chgData name="Jeff Wilts" userId="e9315b08a56f96db" providerId="LiveId" clId="{26841B53-1A45-4700-88EB-0B8BC993CE42}" dt="2024-05-25T19:12:00.959" v="139" actId="20577"/>
      <pc:docMkLst>
        <pc:docMk/>
      </pc:docMkLst>
      <pc:sldChg chg="addSp delSp modSp new mod">
        <pc:chgData name="Jeff Wilts" userId="e9315b08a56f96db" providerId="LiveId" clId="{26841B53-1A45-4700-88EB-0B8BC993CE42}" dt="2024-05-25T19:12:00.959" v="139" actId="20577"/>
        <pc:sldMkLst>
          <pc:docMk/>
          <pc:sldMk cId="1021502708" sldId="258"/>
        </pc:sldMkLst>
        <pc:spChg chg="del">
          <ac:chgData name="Jeff Wilts" userId="e9315b08a56f96db" providerId="LiveId" clId="{26841B53-1A45-4700-88EB-0B8BC993CE42}" dt="2024-05-25T19:06:08.100" v="2" actId="478"/>
          <ac:spMkLst>
            <pc:docMk/>
            <pc:sldMk cId="1021502708" sldId="258"/>
            <ac:spMk id="2" creationId="{27E15622-ABD7-60FA-CE7B-5869A23AB631}"/>
          </ac:spMkLst>
        </pc:spChg>
        <pc:spChg chg="del">
          <ac:chgData name="Jeff Wilts" userId="e9315b08a56f96db" providerId="LiveId" clId="{26841B53-1A45-4700-88EB-0B8BC993CE42}" dt="2024-05-25T19:06:16.710" v="3" actId="478"/>
          <ac:spMkLst>
            <pc:docMk/>
            <pc:sldMk cId="1021502708" sldId="258"/>
            <ac:spMk id="3" creationId="{321EB658-DBBF-012A-AA27-144B6D20C380}"/>
          </ac:spMkLst>
        </pc:spChg>
        <pc:spChg chg="add mod">
          <ac:chgData name="Jeff Wilts" userId="e9315b08a56f96db" providerId="LiveId" clId="{26841B53-1A45-4700-88EB-0B8BC993CE42}" dt="2024-05-25T19:09:50.111" v="60" actId="1076"/>
          <ac:spMkLst>
            <pc:docMk/>
            <pc:sldMk cId="1021502708" sldId="258"/>
            <ac:spMk id="5" creationId="{1B678859-0444-F2B7-2E61-8AFF40C51293}"/>
          </ac:spMkLst>
        </pc:spChg>
        <pc:spChg chg="add mod">
          <ac:chgData name="Jeff Wilts" userId="e9315b08a56f96db" providerId="LiveId" clId="{26841B53-1A45-4700-88EB-0B8BC993CE42}" dt="2024-05-25T19:11:01.196" v="115" actId="20577"/>
          <ac:spMkLst>
            <pc:docMk/>
            <pc:sldMk cId="1021502708" sldId="258"/>
            <ac:spMk id="6" creationId="{637414DD-A485-D8A7-79C1-4C176A678475}"/>
          </ac:spMkLst>
        </pc:spChg>
        <pc:spChg chg="add mod">
          <ac:chgData name="Jeff Wilts" userId="e9315b08a56f96db" providerId="LiveId" clId="{26841B53-1A45-4700-88EB-0B8BC993CE42}" dt="2024-05-25T19:09:50.111" v="60" actId="1076"/>
          <ac:spMkLst>
            <pc:docMk/>
            <pc:sldMk cId="1021502708" sldId="258"/>
            <ac:spMk id="7" creationId="{C460A397-9FC4-458B-D8AD-41F3AC32F2F0}"/>
          </ac:spMkLst>
        </pc:spChg>
        <pc:spChg chg="add mod">
          <ac:chgData name="Jeff Wilts" userId="e9315b08a56f96db" providerId="LiveId" clId="{26841B53-1A45-4700-88EB-0B8BC993CE42}" dt="2024-05-25T19:10:19.423" v="95" actId="20577"/>
          <ac:spMkLst>
            <pc:docMk/>
            <pc:sldMk cId="1021502708" sldId="258"/>
            <ac:spMk id="8" creationId="{6CF75242-0736-9D07-A2E4-D96420A29692}"/>
          </ac:spMkLst>
        </pc:spChg>
        <pc:spChg chg="add mod">
          <ac:chgData name="Jeff Wilts" userId="e9315b08a56f96db" providerId="LiveId" clId="{26841B53-1A45-4700-88EB-0B8BC993CE42}" dt="2024-05-25T19:10:38.520" v="97" actId="1076"/>
          <ac:spMkLst>
            <pc:docMk/>
            <pc:sldMk cId="1021502708" sldId="258"/>
            <ac:spMk id="9" creationId="{29CC5B0A-88D6-6074-9227-F74AB719C6F6}"/>
          </ac:spMkLst>
        </pc:spChg>
        <pc:spChg chg="add mod">
          <ac:chgData name="Jeff Wilts" userId="e9315b08a56f96db" providerId="LiveId" clId="{26841B53-1A45-4700-88EB-0B8BC993CE42}" dt="2024-05-25T19:10:47.880" v="98"/>
          <ac:spMkLst>
            <pc:docMk/>
            <pc:sldMk cId="1021502708" sldId="258"/>
            <ac:spMk id="10" creationId="{C5406E93-8CBD-E47B-D94D-C7D8A66E5D94}"/>
          </ac:spMkLst>
        </pc:spChg>
        <pc:spChg chg="add mod">
          <ac:chgData name="Jeff Wilts" userId="e9315b08a56f96db" providerId="LiveId" clId="{26841B53-1A45-4700-88EB-0B8BC993CE42}" dt="2024-05-25T19:11:31.574" v="119" actId="14100"/>
          <ac:spMkLst>
            <pc:docMk/>
            <pc:sldMk cId="1021502708" sldId="258"/>
            <ac:spMk id="11" creationId="{11E1DD7D-552B-A592-870B-37ED4D467677}"/>
          </ac:spMkLst>
        </pc:spChg>
        <pc:spChg chg="add mod">
          <ac:chgData name="Jeff Wilts" userId="e9315b08a56f96db" providerId="LiveId" clId="{26841B53-1A45-4700-88EB-0B8BC993CE42}" dt="2024-05-25T19:12:00.959" v="139" actId="20577"/>
          <ac:spMkLst>
            <pc:docMk/>
            <pc:sldMk cId="1021502708" sldId="258"/>
            <ac:spMk id="12" creationId="{07198920-34C1-0644-54F4-9255AF53C4D9}"/>
          </ac:spMkLst>
        </pc:spChg>
        <pc:picChg chg="add mod modCrop">
          <ac:chgData name="Jeff Wilts" userId="e9315b08a56f96db" providerId="LiveId" clId="{26841B53-1A45-4700-88EB-0B8BC993CE42}" dt="2024-05-25T19:09:50.111" v="60" actId="1076"/>
          <ac:picMkLst>
            <pc:docMk/>
            <pc:sldMk cId="1021502708" sldId="258"/>
            <ac:picMk id="4" creationId="{D648B00D-7505-1AC9-54B8-DFCFF839133A}"/>
          </ac:picMkLst>
        </pc:picChg>
      </pc:sldChg>
    </pc:docChg>
  </pc:docChgLst>
  <pc:docChgLst>
    <pc:chgData name="Jeff Wilts" userId="e9315b08a56f96db" providerId="LiveId" clId="{224B8B5B-255C-4340-9D5E-44C4188E61BC}"/>
    <pc:docChg chg="custSel addSld modSld">
      <pc:chgData name="Jeff Wilts" userId="e9315b08a56f96db" providerId="LiveId" clId="{224B8B5B-255C-4340-9D5E-44C4188E61BC}" dt="2023-05-22T02:20:21.688" v="234" actId="20577"/>
      <pc:docMkLst>
        <pc:docMk/>
      </pc:docMkLst>
      <pc:sldChg chg="addSp modSp new mod">
        <pc:chgData name="Jeff Wilts" userId="e9315b08a56f96db" providerId="LiveId" clId="{224B8B5B-255C-4340-9D5E-44C4188E61BC}" dt="2023-05-22T02:20:21.688" v="234" actId="20577"/>
        <pc:sldMkLst>
          <pc:docMk/>
          <pc:sldMk cId="4123712756" sldId="257"/>
        </pc:sldMkLst>
        <pc:spChg chg="mod">
          <ac:chgData name="Jeff Wilts" userId="e9315b08a56f96db" providerId="LiveId" clId="{224B8B5B-255C-4340-9D5E-44C4188E61BC}" dt="2023-05-22T02:16:55.831" v="6" actId="20577"/>
          <ac:spMkLst>
            <pc:docMk/>
            <pc:sldMk cId="4123712756" sldId="257"/>
            <ac:spMk id="2" creationId="{03B4E4A2-8B6E-7A10-0976-DA493AC17ADF}"/>
          </ac:spMkLst>
        </pc:spChg>
        <pc:spChg chg="mod">
          <ac:chgData name="Jeff Wilts" userId="e9315b08a56f96db" providerId="LiveId" clId="{224B8B5B-255C-4340-9D5E-44C4188E61BC}" dt="2023-05-22T02:20:21.688" v="234" actId="20577"/>
          <ac:spMkLst>
            <pc:docMk/>
            <pc:sldMk cId="4123712756" sldId="257"/>
            <ac:spMk id="3" creationId="{735AB048-231F-EBF8-9E55-0CA49EB344C7}"/>
          </ac:spMkLst>
        </pc:spChg>
        <pc:spChg chg="add mod">
          <ac:chgData name="Jeff Wilts" userId="e9315b08a56f96db" providerId="LiveId" clId="{224B8B5B-255C-4340-9D5E-44C4188E61BC}" dt="2023-05-22T02:17:59.192" v="57" actId="1076"/>
          <ac:spMkLst>
            <pc:docMk/>
            <pc:sldMk cId="4123712756" sldId="257"/>
            <ac:spMk id="5" creationId="{ACE3DF1E-61B0-0423-5AF1-BDA57900F33E}"/>
          </ac:spMkLst>
        </pc:spChg>
        <pc:picChg chg="add mod modCrop">
          <ac:chgData name="Jeff Wilts" userId="e9315b08a56f96db" providerId="LiveId" clId="{224B8B5B-255C-4340-9D5E-44C4188E61BC}" dt="2023-05-22T02:17:59.192" v="57" actId="1076"/>
          <ac:picMkLst>
            <pc:docMk/>
            <pc:sldMk cId="4123712756" sldId="257"/>
            <ac:picMk id="4" creationId="{3AECA20B-07EA-DC67-3ADA-ADBFCF6D0232}"/>
          </ac:picMkLst>
        </pc:picChg>
      </pc:sldChg>
    </pc:docChg>
  </pc:docChgLst>
</pc:chgInfo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E5DD-1834-6E6D-B17F-2A94F1672F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43553-4500-4595-DC5A-937F3D4351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035A6-2340-BA73-1069-C1E05CC3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A7D5-18D9-385A-4EFA-958F10EB0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F8E2C-C676-00EC-346F-3A5B6D254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8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703F0-3D65-DA54-0A4F-9351C8D5C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22CDF-6FAB-E7A2-785B-EDE3B4CE62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0DD2F-8167-CE16-6B27-D4BF2DEA6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78552-E894-EBDA-38CF-C0F411995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869A-9C28-E515-C76B-C8247CCB0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06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E03455-71BE-DCA2-9673-16B2082F6B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9F6E0A-8BF8-31A3-36F5-08EA4B689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BBA67-7418-178C-6CB3-BEC748E2C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78284-C49E-94A5-A1AD-A0CC03EED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46482-64EA-9FF2-F4CD-D1E43395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82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3595E-0CA3-20C4-B9A3-78385AF20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2CE58-1A9C-F144-4DE0-AA7B51F0A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8B7F8-3037-8FF0-E033-FCE109D4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39E6F-B723-DF1D-E03C-1841DDE87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6E639-7216-968B-D11D-9C2F9E688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2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BEF8-1DDA-47F9-D01F-DAA76131D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0F10D-824A-8205-DAAE-C8F2243DE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091D7-C0D2-D36F-FBDF-F33C8300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C84BB-5596-F918-BBAF-F5AB3A8CE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B849D-8694-2C36-1A11-55AB21B41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6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209DB-78D7-A2B4-CBF4-23FE682AF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014C0-C18B-C740-E113-135FA1D8F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5D73B-D7D7-3DE2-37AE-07826E988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7A303-A896-272A-8744-490BD562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1BED6-A424-50CD-BAA3-9FD8181F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6A10B-8927-29DC-E97F-F0FE86370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94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0710A-38F6-3B12-E46F-DAC194B14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A59FB-5E7C-99D8-3743-9BFAA163B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8A4D0-DB51-B968-2586-8FE4D7B5F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F43EB3-87C8-BBEA-6E17-D32723799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6547E-8FC2-908E-78F0-B210CF29A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C4121D-9BDE-03B6-FACB-45A4752C1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6EAF2F-D12A-C015-30AD-2B9A12EF6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29EAD7-3A71-6474-8CD5-2CE846F1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2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0FF1-56A2-381A-D67F-126DAF53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997626-8887-466F-D51B-7095DDC15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FAB0DF-B723-A90C-FAC5-0B36EF09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822EE8-845E-2307-99B8-C724FAE7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07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25F13A-BBF7-C768-73AC-9C2FFA786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ED3BF6-966A-590A-34EF-F6BC0A75E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5A8C9-4A49-3BA3-6869-165724AC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48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6DDF-DA14-FC82-A343-7185E2561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E9289-56B1-22A9-D744-E3B7FABAC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0F729-8427-4219-B348-F224E2EA6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8F7AA5-5EC9-5F3A-E01B-30DB29346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CF23E-3695-9124-FE1C-71EECB11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D9A43-B846-EE41-9C50-A54A44F6E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148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EE89A-AC28-763F-6F8E-0803D93D4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911C5-B613-3BB5-97DF-F2950C9E4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7A40D-047B-E4FC-97E5-B49413C8D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E6803E-75E4-A833-836C-FE9A9158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C8586-98C9-E3A2-D89F-DB1C915C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14853-9D47-06CF-6DF7-F7B2CC887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141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B40A5B-D235-892A-DB1D-0DE17E2D1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3BED5-6F9F-7616-3BB8-A10382AB4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02FB7-86B1-841B-7E8C-4D68A8130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1F24C-E810-4790-8892-E1550F0ADA9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71F33-7BFC-ADDF-D469-23B5C5272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7C309-156A-E726-32A5-B7991851B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5528A-4158-41B3-85F0-FAC2624C4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2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00D8C10-991D-06B5-0412-6336A4580A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6" t="30927" r="2053" b="19533"/>
          <a:stretch/>
        </p:blipFill>
        <p:spPr>
          <a:xfrm rot="10800000">
            <a:off x="1706251" y="1498861"/>
            <a:ext cx="7993928" cy="3299382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4415F389-EE4B-4EDD-D630-7F6F5DA2138D}"/>
              </a:ext>
            </a:extLst>
          </p:cNvPr>
          <p:cNvSpPr/>
          <p:nvPr/>
        </p:nvSpPr>
        <p:spPr>
          <a:xfrm>
            <a:off x="2121032" y="1819373"/>
            <a:ext cx="2974752" cy="735291"/>
          </a:xfrm>
          <a:prstGeom prst="wedgeRectCallout">
            <a:avLst>
              <a:gd name="adj1" fmla="val -49646"/>
              <a:gd name="adj2" fmla="val -141545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C095D2-F205-1747-4A36-515C234C5145}"/>
              </a:ext>
            </a:extLst>
          </p:cNvPr>
          <p:cNvSpPr txBox="1"/>
          <p:nvPr/>
        </p:nvSpPr>
        <p:spPr>
          <a:xfrm>
            <a:off x="1912773" y="710213"/>
            <a:ext cx="169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Shift Registers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B2548823-0FE1-D490-1C89-A7FB9DE9099D}"/>
              </a:ext>
            </a:extLst>
          </p:cNvPr>
          <p:cNvSpPr/>
          <p:nvPr/>
        </p:nvSpPr>
        <p:spPr>
          <a:xfrm>
            <a:off x="1847304" y="2875176"/>
            <a:ext cx="3576952" cy="735291"/>
          </a:xfrm>
          <a:prstGeom prst="wedgeRectCallout">
            <a:avLst>
              <a:gd name="adj1" fmla="val -69253"/>
              <a:gd name="adj2" fmla="val 67330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C01227-AC8C-2524-4C4D-7680888A20C1}"/>
              </a:ext>
            </a:extLst>
          </p:cNvPr>
          <p:cNvSpPr txBox="1"/>
          <p:nvPr/>
        </p:nvSpPr>
        <p:spPr>
          <a:xfrm>
            <a:off x="151669" y="3429000"/>
            <a:ext cx="1695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Ohm Resistors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4837A25F-C7D7-CC99-C430-5231A1C0011C}"/>
              </a:ext>
            </a:extLst>
          </p:cNvPr>
          <p:cNvSpPr/>
          <p:nvPr/>
        </p:nvSpPr>
        <p:spPr>
          <a:xfrm>
            <a:off x="2121032" y="3846913"/>
            <a:ext cx="2877096" cy="646331"/>
          </a:xfrm>
          <a:prstGeom prst="wedgeRectCallout">
            <a:avLst>
              <a:gd name="adj1" fmla="val -57528"/>
              <a:gd name="adj2" fmla="val 110795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2000D-9CAD-FFDF-4508-984424D9ED60}"/>
              </a:ext>
            </a:extLst>
          </p:cNvPr>
          <p:cNvSpPr txBox="1"/>
          <p:nvPr/>
        </p:nvSpPr>
        <p:spPr>
          <a:xfrm>
            <a:off x="1413777" y="4831356"/>
            <a:ext cx="1695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LED Light Bank Connector</a:t>
            </a: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3A6D9C63-9582-C87E-C89C-940182D617F4}"/>
              </a:ext>
            </a:extLst>
          </p:cNvPr>
          <p:cNvSpPr/>
          <p:nvPr/>
        </p:nvSpPr>
        <p:spPr>
          <a:xfrm>
            <a:off x="5095784" y="3792232"/>
            <a:ext cx="790111" cy="735290"/>
          </a:xfrm>
          <a:prstGeom prst="wedgeRectCallout">
            <a:avLst>
              <a:gd name="adj1" fmla="val -57528"/>
              <a:gd name="adj2" fmla="val 110795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425F5-9B11-DCB0-3BFC-6117A0BF2E80}"/>
              </a:ext>
            </a:extLst>
          </p:cNvPr>
          <p:cNvSpPr txBox="1"/>
          <p:nvPr/>
        </p:nvSpPr>
        <p:spPr>
          <a:xfrm>
            <a:off x="4271639" y="4966558"/>
            <a:ext cx="1219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 Detecting Resistors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C2E91A54-B6B3-5902-5E57-8DEB2C1A716A}"/>
              </a:ext>
            </a:extLst>
          </p:cNvPr>
          <p:cNvSpPr/>
          <p:nvPr/>
        </p:nvSpPr>
        <p:spPr>
          <a:xfrm>
            <a:off x="6096000" y="3944632"/>
            <a:ext cx="1016497" cy="735290"/>
          </a:xfrm>
          <a:prstGeom prst="wedgeRectCallout">
            <a:avLst>
              <a:gd name="adj1" fmla="val 35921"/>
              <a:gd name="adj2" fmla="val 121661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5B50154C-C40F-8514-1D56-D173C20F8DEB}"/>
              </a:ext>
            </a:extLst>
          </p:cNvPr>
          <p:cNvSpPr/>
          <p:nvPr/>
        </p:nvSpPr>
        <p:spPr>
          <a:xfrm>
            <a:off x="5509085" y="2896093"/>
            <a:ext cx="1016497" cy="735290"/>
          </a:xfrm>
          <a:prstGeom prst="wedgeRectCallout">
            <a:avLst>
              <a:gd name="adj1" fmla="val 74349"/>
              <a:gd name="adj2" fmla="val 265338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FEC2CA-A9A6-FB34-0995-2DD5FA8F5D85}"/>
              </a:ext>
            </a:extLst>
          </p:cNvPr>
          <p:cNvSpPr txBox="1"/>
          <p:nvPr/>
        </p:nvSpPr>
        <p:spPr>
          <a:xfrm>
            <a:off x="6332738" y="5177494"/>
            <a:ext cx="115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K Resistors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489731B1-3AE8-9409-E3EE-65C7C23D7111}"/>
              </a:ext>
            </a:extLst>
          </p:cNvPr>
          <p:cNvSpPr/>
          <p:nvPr/>
        </p:nvSpPr>
        <p:spPr>
          <a:xfrm>
            <a:off x="7322602" y="4012708"/>
            <a:ext cx="1572823" cy="818648"/>
          </a:xfrm>
          <a:prstGeom prst="wedgeRectCallout">
            <a:avLst>
              <a:gd name="adj1" fmla="val 59356"/>
              <a:gd name="adj2" fmla="val 130113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8AD8AA-335E-3AED-03F1-A6626B598FE5}"/>
              </a:ext>
            </a:extLst>
          </p:cNvPr>
          <p:cNvSpPr txBox="1"/>
          <p:nvPr/>
        </p:nvSpPr>
        <p:spPr>
          <a:xfrm>
            <a:off x="8549041" y="5428223"/>
            <a:ext cx="1151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Button / RCA</a:t>
            </a:r>
          </a:p>
        </p:txBody>
      </p:sp>
      <p:sp>
        <p:nvSpPr>
          <p:cNvPr id="19" name="Speech Bubble: Rectangle 18">
            <a:extLst>
              <a:ext uri="{FF2B5EF4-FFF2-40B4-BE49-F238E27FC236}">
                <a16:creationId xmlns:a16="http://schemas.microsoft.com/office/drawing/2014/main" id="{C83FD931-9BC4-FB70-1991-6A9DFD83275E}"/>
              </a:ext>
            </a:extLst>
          </p:cNvPr>
          <p:cNvSpPr/>
          <p:nvPr/>
        </p:nvSpPr>
        <p:spPr>
          <a:xfrm>
            <a:off x="6614272" y="2301118"/>
            <a:ext cx="2974752" cy="1264264"/>
          </a:xfrm>
          <a:prstGeom prst="wedgeRectCallout">
            <a:avLst>
              <a:gd name="adj1" fmla="val 72189"/>
              <a:gd name="adj2" fmla="val 99216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F9F2DC-9447-D073-D6D1-A6BE8A299E67}"/>
              </a:ext>
            </a:extLst>
          </p:cNvPr>
          <p:cNvSpPr txBox="1"/>
          <p:nvPr/>
        </p:nvSpPr>
        <p:spPr>
          <a:xfrm>
            <a:off x="9842882" y="4158568"/>
            <a:ext cx="1151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Nano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AFC358-CE6C-7CBE-AB38-6280BBEE6852}"/>
              </a:ext>
            </a:extLst>
          </p:cNvPr>
          <p:cNvSpPr txBox="1"/>
          <p:nvPr/>
        </p:nvSpPr>
        <p:spPr>
          <a:xfrm>
            <a:off x="6525582" y="506392"/>
            <a:ext cx="1151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i2C 4x20 LCD Screen</a:t>
            </a:r>
          </a:p>
        </p:txBody>
      </p:sp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ED92978F-600F-51A9-7FC6-F2B1EBDD65FF}"/>
              </a:ext>
            </a:extLst>
          </p:cNvPr>
          <p:cNvSpPr/>
          <p:nvPr/>
        </p:nvSpPr>
        <p:spPr>
          <a:xfrm>
            <a:off x="5857535" y="1610381"/>
            <a:ext cx="668047" cy="906461"/>
          </a:xfrm>
          <a:prstGeom prst="wedgeRectCallout">
            <a:avLst>
              <a:gd name="adj1" fmla="val 46602"/>
              <a:gd name="adj2" fmla="val -111361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76B67E5B-E06B-AB4A-B208-2864BE0DD729}"/>
              </a:ext>
            </a:extLst>
          </p:cNvPr>
          <p:cNvSpPr/>
          <p:nvPr/>
        </p:nvSpPr>
        <p:spPr>
          <a:xfrm>
            <a:off x="5264458" y="1687399"/>
            <a:ext cx="504387" cy="366320"/>
          </a:xfrm>
          <a:prstGeom prst="wedgeRectCallout">
            <a:avLst>
              <a:gd name="adj1" fmla="val 15699"/>
              <a:gd name="adj2" fmla="val -242229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6EA6260-8003-810F-DB1A-05DF128FBFE2}"/>
              </a:ext>
            </a:extLst>
          </p:cNvPr>
          <p:cNvSpPr txBox="1"/>
          <p:nvPr/>
        </p:nvSpPr>
        <p:spPr>
          <a:xfrm>
            <a:off x="4944862" y="164803"/>
            <a:ext cx="1151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Timer Push Button</a:t>
            </a:r>
          </a:p>
        </p:txBody>
      </p:sp>
    </p:spTree>
    <p:extLst>
      <p:ext uri="{BB962C8B-B14F-4D97-AF65-F5344CB8AC3E}">
        <p14:creationId xmlns:p14="http://schemas.microsoft.com/office/powerpoint/2010/main" val="1246304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4E4A2-8B6E-7A10-0976-DA493AC17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AB048-231F-EBF8-9E55-0CA49EB34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1800" y="3429000"/>
            <a:ext cx="6537960" cy="186057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Start switch not wired properly.</a:t>
            </a:r>
          </a:p>
          <a:p>
            <a:r>
              <a:rPr lang="en-US" dirty="0"/>
              <a:t>Put a jumper across U6</a:t>
            </a:r>
          </a:p>
          <a:p>
            <a:r>
              <a:rPr lang="en-US" dirty="0"/>
              <a:t>Wire one side of RCA connector to 3.3V and other side to U4  (Extra </a:t>
            </a:r>
            <a:r>
              <a:rPr lang="en-US"/>
              <a:t>3.3V connectors on </a:t>
            </a:r>
            <a:r>
              <a:rPr lang="en-US" dirty="0"/>
              <a:t>common side of U3)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3AECA20B-07EA-DC67-3ADA-ADBFCF6D0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6" t="30927" r="59982" b="49629"/>
          <a:stretch/>
        </p:blipFill>
        <p:spPr>
          <a:xfrm rot="10800000">
            <a:off x="589279" y="1568426"/>
            <a:ext cx="2849799" cy="1294948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ACE3DF1E-61B0-0423-5AF1-BDA57900F33E}"/>
              </a:ext>
            </a:extLst>
          </p:cNvPr>
          <p:cNvSpPr/>
          <p:nvPr/>
        </p:nvSpPr>
        <p:spPr>
          <a:xfrm>
            <a:off x="1023402" y="2043507"/>
            <a:ext cx="1572823" cy="818648"/>
          </a:xfrm>
          <a:prstGeom prst="wedgeRectCallout">
            <a:avLst>
              <a:gd name="adj1" fmla="val 59356"/>
              <a:gd name="adj2" fmla="val 130113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12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48B00D-7505-1AC9-54B8-DFCFF8391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22" t="7963" r="8333" b="6481"/>
          <a:stretch/>
        </p:blipFill>
        <p:spPr>
          <a:xfrm rot="10800000">
            <a:off x="2184400" y="788820"/>
            <a:ext cx="6146800" cy="4670759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1B678859-0444-F2B7-2E61-8AFF40C51293}"/>
              </a:ext>
            </a:extLst>
          </p:cNvPr>
          <p:cNvSpPr/>
          <p:nvPr/>
        </p:nvSpPr>
        <p:spPr>
          <a:xfrm>
            <a:off x="6745677" y="3149600"/>
            <a:ext cx="785423" cy="640848"/>
          </a:xfrm>
          <a:prstGeom prst="wedgeRectCallout">
            <a:avLst>
              <a:gd name="adj1" fmla="val 214535"/>
              <a:gd name="adj2" fmla="val -90177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414DD-A485-D8A7-79C1-4C176A678475}"/>
              </a:ext>
            </a:extLst>
          </p:cNvPr>
          <p:cNvSpPr txBox="1"/>
          <p:nvPr/>
        </p:nvSpPr>
        <p:spPr>
          <a:xfrm>
            <a:off x="9474200" y="1510268"/>
            <a:ext cx="1614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 Nano Power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C460A397-9FC4-458B-D8AD-41F3AC32F2F0}"/>
              </a:ext>
            </a:extLst>
          </p:cNvPr>
          <p:cNvSpPr/>
          <p:nvPr/>
        </p:nvSpPr>
        <p:spPr>
          <a:xfrm>
            <a:off x="6974277" y="4336132"/>
            <a:ext cx="785423" cy="818648"/>
          </a:xfrm>
          <a:prstGeom prst="wedgeRectCallout">
            <a:avLst>
              <a:gd name="adj1" fmla="val 214535"/>
              <a:gd name="adj2" fmla="val -90177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F75242-0736-9D07-A2E4-D96420A29692}"/>
              </a:ext>
            </a:extLst>
          </p:cNvPr>
          <p:cNvSpPr txBox="1"/>
          <p:nvPr/>
        </p:nvSpPr>
        <p:spPr>
          <a:xfrm>
            <a:off x="9055100" y="3790448"/>
            <a:ext cx="205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Track Light Power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29CC5B0A-88D6-6074-9227-F74AB719C6F6}"/>
              </a:ext>
            </a:extLst>
          </p:cNvPr>
          <p:cNvSpPr/>
          <p:nvPr/>
        </p:nvSpPr>
        <p:spPr>
          <a:xfrm>
            <a:off x="7426116" y="2026152"/>
            <a:ext cx="785423" cy="818648"/>
          </a:xfrm>
          <a:prstGeom prst="wedgeRectCallout">
            <a:avLst>
              <a:gd name="adj1" fmla="val 214535"/>
              <a:gd name="adj2" fmla="val -90177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406E93-8CBD-E47B-D94D-C7D8A66E5D94}"/>
              </a:ext>
            </a:extLst>
          </p:cNvPr>
          <p:cNvSpPr txBox="1"/>
          <p:nvPr/>
        </p:nvSpPr>
        <p:spPr>
          <a:xfrm>
            <a:off x="9029700" y="2907268"/>
            <a:ext cx="231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Remote Start Switch</a:t>
            </a:r>
          </a:p>
        </p:txBody>
      </p:sp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11E1DD7D-552B-A592-870B-37ED4D467677}"/>
              </a:ext>
            </a:extLst>
          </p:cNvPr>
          <p:cNvSpPr/>
          <p:nvPr/>
        </p:nvSpPr>
        <p:spPr>
          <a:xfrm>
            <a:off x="4865087" y="4278064"/>
            <a:ext cx="1675413" cy="818648"/>
          </a:xfrm>
          <a:prstGeom prst="wedgeRectCallout">
            <a:avLst>
              <a:gd name="adj1" fmla="val 68995"/>
              <a:gd name="adj2" fmla="val 159588"/>
            </a:avLst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198920-34C1-0644-54F4-9255AF53C4D9}"/>
              </a:ext>
            </a:extLst>
          </p:cNvPr>
          <p:cNvSpPr txBox="1"/>
          <p:nvPr/>
        </p:nvSpPr>
        <p:spPr>
          <a:xfrm>
            <a:off x="7011330" y="5924814"/>
            <a:ext cx="2142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 LDR Track Sensors</a:t>
            </a:r>
          </a:p>
        </p:txBody>
      </p:sp>
    </p:spTree>
    <p:extLst>
      <p:ext uri="{BB962C8B-B14F-4D97-AF65-F5344CB8AC3E}">
        <p14:creationId xmlns:p14="http://schemas.microsoft.com/office/powerpoint/2010/main" val="1021502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83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Notes: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Wilts</dc:creator>
  <cp:lastModifiedBy>Jeff Wilts</cp:lastModifiedBy>
  <cp:revision>1</cp:revision>
  <dcterms:created xsi:type="dcterms:W3CDTF">2022-05-18T01:42:06Z</dcterms:created>
  <dcterms:modified xsi:type="dcterms:W3CDTF">2024-05-25T19:12:12Z</dcterms:modified>
</cp:coreProperties>
</file>

<file path=docProps/thumbnail.jpeg>
</file>